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63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.png"/><Relationship Id="rId7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.png"/><Relationship Id="rId7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98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9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98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pharmacy-bk.s3-website.ap-northeast-2.amazonaws.com/" TargetMode="External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026" y="5967602"/>
            <a:ext cx="18285714" cy="6645376"/>
            <a:chOff x="36026" y="5967602"/>
            <a:chExt cx="18285714" cy="6645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12182" y="2542817"/>
              <a:ext cx="36571429" cy="132907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26" y="5967602"/>
              <a:ext cx="18285714" cy="66453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4285" y="3545647"/>
            <a:ext cx="13209628" cy="12232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92542" y="7398149"/>
            <a:ext cx="1690138" cy="17830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62392" cy="8266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2061595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0376" y="3260809"/>
            <a:ext cx="8653093" cy="3764095"/>
            <a:chOff x="8150376" y="3260809"/>
            <a:chExt cx="8653093" cy="3764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0376" y="3260809"/>
              <a:ext cx="8653093" cy="37640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57217" y="8003306"/>
            <a:ext cx="12447348" cy="549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0215" y="2523692"/>
            <a:ext cx="4564422" cy="5238794"/>
            <a:chOff x="2320215" y="2523692"/>
            <a:chExt cx="4564422" cy="52387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20215" y="2523692"/>
              <a:ext cx="4549860" cy="2812492"/>
              <a:chOff x="2320215" y="2523692"/>
              <a:chExt cx="4549860" cy="281249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20215" y="2523692"/>
                <a:ext cx="4549860" cy="281249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2256" y="5295819"/>
              <a:ext cx="4549860" cy="2466203"/>
              <a:chOff x="2332256" y="5295819"/>
              <a:chExt cx="4549860" cy="24662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32256" y="5295819"/>
                <a:ext cx="4549860" cy="24662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968" y="1685714"/>
            <a:ext cx="18285714" cy="7025359"/>
            <a:chOff x="53968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88889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68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692916" cy="931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2636129" cy="597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04511" y="4163679"/>
            <a:ext cx="7800423" cy="1958357"/>
            <a:chOff x="9804511" y="4163679"/>
            <a:chExt cx="7800423" cy="1958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4511" y="4163679"/>
              <a:ext cx="7800423" cy="19583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8256" y="7599224"/>
            <a:ext cx="10438005" cy="549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6675" y="3356682"/>
            <a:ext cx="6171429" cy="3572350"/>
            <a:chOff x="1696675" y="3356682"/>
            <a:chExt cx="6171429" cy="35723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675" y="3356682"/>
              <a:ext cx="6171429" cy="3572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802859" cy="931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2211767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08476" y="5368640"/>
            <a:ext cx="3724592" cy="2963338"/>
            <a:chOff x="2508476" y="5368640"/>
            <a:chExt cx="3724592" cy="29633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8476" y="5368640"/>
              <a:ext cx="3724592" cy="29633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5400" y="2307775"/>
            <a:ext cx="6732154" cy="2890619"/>
            <a:chOff x="10285400" y="2307775"/>
            <a:chExt cx="6732154" cy="2890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5400" y="2307775"/>
              <a:ext cx="6732154" cy="2890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4695" y="2592307"/>
            <a:ext cx="6732154" cy="2457236"/>
            <a:chOff x="1004695" y="2592307"/>
            <a:chExt cx="6732154" cy="24572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695" y="2592307"/>
              <a:ext cx="6732154" cy="24572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9718" y="5427497"/>
            <a:ext cx="8492824" cy="29841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016" y="1685714"/>
            <a:ext cx="18285714" cy="7025359"/>
            <a:chOff x="73016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69841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16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500716" cy="9218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1888129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307" y="2672410"/>
            <a:ext cx="6860128" cy="3677425"/>
            <a:chOff x="1135307" y="2672410"/>
            <a:chExt cx="6860128" cy="36774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307" y="2672410"/>
              <a:ext cx="6860128" cy="36774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45115" y="7160230"/>
            <a:ext cx="7151767" cy="11570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6604" y="2979177"/>
            <a:ext cx="7954353" cy="3370657"/>
            <a:chOff x="9686604" y="2979177"/>
            <a:chExt cx="7954353" cy="33706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6604" y="2979177"/>
              <a:ext cx="7954353" cy="3370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513621" cy="8266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2992891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695" y="3760125"/>
            <a:ext cx="8109590" cy="2019363"/>
            <a:chOff x="1004695" y="3760125"/>
            <a:chExt cx="8109590" cy="2019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695" y="3760125"/>
              <a:ext cx="8109590" cy="2019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4928" y="2626523"/>
            <a:ext cx="7597701" cy="3698813"/>
            <a:chOff x="9734928" y="2626523"/>
            <a:chExt cx="7597701" cy="36988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4928" y="2626523"/>
              <a:ext cx="7597701" cy="36988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60208" y="7221703"/>
            <a:ext cx="6732643" cy="549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358021" cy="931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3071167" cy="597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0671" y="2956440"/>
            <a:ext cx="7584373" cy="3327644"/>
            <a:chOff x="5350671" y="2956440"/>
            <a:chExt cx="7584373" cy="33276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0671" y="2956440"/>
              <a:ext cx="7584373" cy="33276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01839" y="7250616"/>
            <a:ext cx="6329500" cy="5973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923850" cy="9313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1"/>
            <a:ext cx="3656434" cy="5973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5072" y="7868729"/>
            <a:ext cx="10131662" cy="597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695" y="2982145"/>
            <a:ext cx="6872346" cy="4321425"/>
            <a:chOff x="1004695" y="2982145"/>
            <a:chExt cx="6872346" cy="43214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695" y="2982145"/>
              <a:ext cx="6872346" cy="4321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5457" y="3858266"/>
            <a:ext cx="7098419" cy="2569181"/>
            <a:chOff x="10065457" y="3858266"/>
            <a:chExt cx="7098419" cy="2569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5457" y="3858266"/>
              <a:ext cx="7098419" cy="2569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00964" cy="9464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458" y="1943801"/>
            <a:ext cx="1662271" cy="547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54350" y="3339992"/>
            <a:ext cx="13303998" cy="3716805"/>
            <a:chOff x="2554350" y="3339992"/>
            <a:chExt cx="13303998" cy="3716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4350" y="3339992"/>
              <a:ext cx="13303998" cy="3716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982" y="1943801"/>
            <a:ext cx="2493767" cy="547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4333" y="2796567"/>
            <a:ext cx="7665074" cy="5301079"/>
            <a:chOff x="744333" y="2796567"/>
            <a:chExt cx="7665074" cy="53010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333" y="2796567"/>
              <a:ext cx="7665074" cy="5301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05967" y="2057143"/>
            <a:ext cx="5374611" cy="6171429"/>
            <a:chOff x="10805967" y="2057143"/>
            <a:chExt cx="5374611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5967" y="2057143"/>
              <a:ext cx="537461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982" y="1943801"/>
            <a:ext cx="1956024" cy="6095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79079" y="5560469"/>
            <a:ext cx="5796921" cy="2742057"/>
            <a:chOff x="1979079" y="5560469"/>
            <a:chExt cx="5796921" cy="27420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9079" y="5560469"/>
              <a:ext cx="5796921" cy="27420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1837" y="2754837"/>
            <a:ext cx="7413554" cy="4776040"/>
            <a:chOff x="9991837" y="2754837"/>
            <a:chExt cx="7413554" cy="47760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91837" y="2754837"/>
              <a:ext cx="7413554" cy="47760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72869" y="2665787"/>
            <a:ext cx="4009341" cy="2477070"/>
            <a:chOff x="2872869" y="2665787"/>
            <a:chExt cx="4009341" cy="24770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2869" y="2665787"/>
              <a:ext cx="4009341" cy="24770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9629" y="2410743"/>
            <a:ext cx="4507937" cy="2948148"/>
            <a:chOff x="2629629" y="2410743"/>
            <a:chExt cx="4507937" cy="2948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9629" y="2410743"/>
              <a:ext cx="4507937" cy="2948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84203" y="2612320"/>
            <a:ext cx="7627323" cy="4988198"/>
            <a:chOff x="9884203" y="2612320"/>
            <a:chExt cx="7627323" cy="49881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4203" y="2612320"/>
              <a:ext cx="7627323" cy="49881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44098" y="3882003"/>
            <a:ext cx="2450506" cy="428571"/>
            <a:chOff x="7344098" y="3882003"/>
            <a:chExt cx="2450506" cy="4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60000">
              <a:off x="7344098" y="3882003"/>
              <a:ext cx="2450506" cy="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7619" y="2961905"/>
            <a:ext cx="8295238" cy="758430"/>
            <a:chOff x="347619" y="2961905"/>
            <a:chExt cx="8295238" cy="7584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619" y="2961905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619" y="4270893"/>
            <a:ext cx="8295238" cy="758430"/>
            <a:chOff x="347619" y="4270893"/>
            <a:chExt cx="8295238" cy="7584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619" y="4270893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7619" y="6888870"/>
            <a:ext cx="8295238" cy="758430"/>
            <a:chOff x="347619" y="6888870"/>
            <a:chExt cx="8295238" cy="7584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619" y="6888870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7619" y="5579882"/>
            <a:ext cx="8295238" cy="758430"/>
            <a:chOff x="347619" y="5579882"/>
            <a:chExt cx="8295238" cy="758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619" y="5579882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3492" y="2961905"/>
            <a:ext cx="8295238" cy="758430"/>
            <a:chOff x="9563492" y="2961905"/>
            <a:chExt cx="8295238" cy="7584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3492" y="2961905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68273" y="5949584"/>
            <a:ext cx="7025359" cy="21429"/>
            <a:chOff x="5568273" y="5949584"/>
            <a:chExt cx="7025359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568273" y="5949584"/>
              <a:ext cx="7025359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60317" y="4254654"/>
            <a:ext cx="8295238" cy="758430"/>
            <a:chOff x="9560317" y="4254654"/>
            <a:chExt cx="8295238" cy="7584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0317" y="4254654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60317" y="5563642"/>
            <a:ext cx="8295238" cy="758430"/>
            <a:chOff x="9560317" y="5563642"/>
            <a:chExt cx="8295238" cy="7584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0317" y="5563642"/>
              <a:ext cx="8295238" cy="7584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60317" y="6872630"/>
            <a:ext cx="8295238" cy="758430"/>
            <a:chOff x="9560317" y="6872630"/>
            <a:chExt cx="8295238" cy="7584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0317" y="6872630"/>
              <a:ext cx="8295238" cy="75843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1906" y="3103192"/>
            <a:ext cx="1366205" cy="5483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5173" y="575954"/>
            <a:ext cx="3792240" cy="8710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1906" y="4396611"/>
            <a:ext cx="1365719" cy="60469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1906" y="5687620"/>
            <a:ext cx="1365719" cy="60469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14604" y="3084486"/>
            <a:ext cx="2581862" cy="59596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4604" y="4395940"/>
            <a:ext cx="2350967" cy="5483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32096" y="7011449"/>
            <a:ext cx="861681" cy="5836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32096" y="5670896"/>
            <a:ext cx="2733662" cy="60594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2277" y="7011449"/>
            <a:ext cx="1484052" cy="5455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982" y="1943801"/>
            <a:ext cx="1701700" cy="6031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7619" y="5161905"/>
            <a:ext cx="6171429" cy="2177129"/>
            <a:chOff x="1647619" y="5161905"/>
            <a:chExt cx="6171429" cy="21771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7619" y="5161905"/>
              <a:ext cx="6171429" cy="21771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94526" y="3711782"/>
            <a:ext cx="7152381" cy="2444809"/>
            <a:chOff x="9994526" y="3711782"/>
            <a:chExt cx="7152381" cy="24448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994526" y="3711782"/>
              <a:ext cx="7149876" cy="2381317"/>
              <a:chOff x="9994526" y="3711782"/>
              <a:chExt cx="7149876" cy="238131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94526" y="3711782"/>
                <a:ext cx="7149876" cy="23813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121510" y="4097000"/>
              <a:ext cx="6848041" cy="2059592"/>
              <a:chOff x="10121510" y="4097000"/>
              <a:chExt cx="6848041" cy="205959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21510" y="4097000"/>
                <a:ext cx="6848041" cy="205959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77551" y="3454639"/>
            <a:ext cx="6171429" cy="1215818"/>
            <a:chOff x="1677551" y="3454639"/>
            <a:chExt cx="6171429" cy="12158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7551" y="3454639"/>
              <a:ext cx="6171429" cy="1215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57619" y="3322774"/>
            <a:ext cx="4442381" cy="1479548"/>
            <a:chOff x="3157619" y="3322774"/>
            <a:chExt cx="4442381" cy="14795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7619" y="3322774"/>
              <a:ext cx="4442381" cy="14795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03659" y="4235751"/>
            <a:ext cx="2421302" cy="428571"/>
            <a:chOff x="7603659" y="4235751"/>
            <a:chExt cx="2421302" cy="4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140000">
              <a:off x="7603659" y="4235751"/>
              <a:ext cx="2421302" cy="4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458" y="1943801"/>
            <a:ext cx="2327386" cy="547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9047" y="4371429"/>
            <a:ext cx="6085714" cy="3224748"/>
            <a:chOff x="1619047" y="4371429"/>
            <a:chExt cx="6085714" cy="32247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047" y="4371429"/>
              <a:ext cx="6085714" cy="3224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04049" y="3241230"/>
            <a:ext cx="6990484" cy="3501067"/>
            <a:chOff x="10204049" y="3241230"/>
            <a:chExt cx="6990484" cy="35010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04049" y="3241230"/>
              <a:ext cx="6990484" cy="3501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9047" y="2980979"/>
            <a:ext cx="6171429" cy="885688"/>
            <a:chOff x="1619047" y="2980979"/>
            <a:chExt cx="6171429" cy="8856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047" y="2980979"/>
              <a:ext cx="6171429" cy="8856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39682" y="3272976"/>
            <a:ext cx="2665080" cy="555595"/>
            <a:chOff x="5039682" y="3272976"/>
            <a:chExt cx="2665080" cy="5555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9682" y="3272976"/>
              <a:ext cx="2665080" cy="555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94609" y="3553381"/>
            <a:ext cx="1609365" cy="335508"/>
            <a:chOff x="12894609" y="3553381"/>
            <a:chExt cx="1609365" cy="3355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4609" y="3553381"/>
              <a:ext cx="1609365" cy="335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7590" y="3381514"/>
            <a:ext cx="4888094" cy="428571"/>
            <a:chOff x="7797590" y="3381514"/>
            <a:chExt cx="4888094" cy="4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0000">
              <a:off x="7797590" y="3381514"/>
              <a:ext cx="4888094" cy="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5173" y="575954"/>
            <a:ext cx="4994850" cy="8710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8770" y="2066034"/>
            <a:ext cx="11848175" cy="6153646"/>
            <a:chOff x="3218770" y="2066034"/>
            <a:chExt cx="11848175" cy="61536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8770" y="2066034"/>
              <a:ext cx="11848175" cy="615364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5388AE5-FE9F-AB81-3A4B-427D8E0EDA3C}"/>
              </a:ext>
            </a:extLst>
          </p:cNvPr>
          <p:cNvSpPr txBox="1"/>
          <p:nvPr/>
        </p:nvSpPr>
        <p:spPr>
          <a:xfrm>
            <a:off x="6048228" y="8847420"/>
            <a:ext cx="6189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5"/>
              </a:rPr>
              <a:t>http://pharmacy-bk.s3-website.ap-northeast-2.amazonaws.com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76240" cy="8710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774" y="2661045"/>
            <a:ext cx="15803356" cy="49958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5173" y="575954"/>
            <a:ext cx="5320811" cy="9313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968" y="3083623"/>
            <a:ext cx="15187309" cy="40433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6535" y="3523821"/>
            <a:ext cx="10764114" cy="34390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38145" cy="873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550302" y="1175333"/>
            <a:ext cx="23386317" cy="79350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868" y="3722925"/>
            <a:ext cx="16370481" cy="29877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4237802" cy="8646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00050" cy="871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36813" y="2711986"/>
            <a:ext cx="4012088" cy="2166528"/>
            <a:chOff x="7136813" y="2711986"/>
            <a:chExt cx="4012088" cy="21665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813" y="2711986"/>
              <a:ext cx="4012088" cy="21665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222" y="2711986"/>
            <a:ext cx="4927520" cy="5189027"/>
            <a:chOff x="1039222" y="2711986"/>
            <a:chExt cx="4927520" cy="51890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222" y="2711986"/>
              <a:ext cx="4927520" cy="5189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0361" y="2210904"/>
            <a:ext cx="2105242" cy="1403495"/>
            <a:chOff x="2450361" y="2210904"/>
            <a:chExt cx="2105242" cy="1403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361" y="2210904"/>
              <a:ext cx="2105242" cy="1403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6608" y="3578403"/>
            <a:ext cx="1383792" cy="1278252"/>
            <a:chOff x="1446608" y="3578403"/>
            <a:chExt cx="1383792" cy="12782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6608" y="3578403"/>
              <a:ext cx="1383792" cy="12782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47556" y="3528527"/>
            <a:ext cx="1463730" cy="1336190"/>
            <a:chOff x="4247556" y="3528527"/>
            <a:chExt cx="1463730" cy="133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7556" y="3528527"/>
              <a:ext cx="1463730" cy="133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87542" y="4895718"/>
            <a:ext cx="1345166" cy="1252236"/>
            <a:chOff x="2887542" y="4895718"/>
            <a:chExt cx="1345166" cy="12522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87542" y="4895718"/>
              <a:ext cx="1345166" cy="1252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6608" y="6122234"/>
            <a:ext cx="1383792" cy="1370358"/>
            <a:chOff x="1446608" y="6122234"/>
            <a:chExt cx="1383792" cy="13703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6608" y="6122234"/>
              <a:ext cx="1383792" cy="13703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95814" y="6390466"/>
            <a:ext cx="2801396" cy="798247"/>
            <a:chOff x="13295814" y="6390466"/>
            <a:chExt cx="2801396" cy="7982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95814" y="6390466"/>
              <a:ext cx="2801396" cy="7982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47556" y="6232093"/>
            <a:ext cx="1375089" cy="1260499"/>
            <a:chOff x="4247556" y="6232093"/>
            <a:chExt cx="1375089" cy="12604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47556" y="6232093"/>
              <a:ext cx="1375089" cy="12604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32752" y="2710324"/>
            <a:ext cx="4927520" cy="5189027"/>
            <a:chOff x="12232752" y="2710324"/>
            <a:chExt cx="4927520" cy="51890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752" y="2710324"/>
              <a:ext cx="4927520" cy="51890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44729" y="3504872"/>
            <a:ext cx="2703566" cy="2703566"/>
            <a:chOff x="13344729" y="3504872"/>
            <a:chExt cx="2703566" cy="270356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44729" y="3504872"/>
              <a:ext cx="2703566" cy="27035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8029" y="3614399"/>
            <a:ext cx="735980" cy="735980"/>
            <a:chOff x="6338029" y="3614399"/>
            <a:chExt cx="735980" cy="7359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8029" y="3614399"/>
              <a:ext cx="735980" cy="7359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06044" y="3614399"/>
            <a:ext cx="735980" cy="735980"/>
            <a:chOff x="11006044" y="3614399"/>
            <a:chExt cx="735980" cy="7359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06044" y="3614399"/>
              <a:ext cx="735980" cy="7359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29843" y="6147954"/>
            <a:ext cx="2153012" cy="2153012"/>
            <a:chOff x="8129843" y="6147954"/>
            <a:chExt cx="2153012" cy="21530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29843" y="6147954"/>
              <a:ext cx="2153012" cy="21530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719866" y="5214270"/>
            <a:ext cx="858682" cy="615132"/>
            <a:chOff x="8719866" y="5214270"/>
            <a:chExt cx="858682" cy="61513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719866" y="5214270"/>
              <a:ext cx="858682" cy="615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016" y="1685714"/>
            <a:ext cx="18285714" cy="7025359"/>
            <a:chOff x="73016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69841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16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743269" cy="817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511" y="2708581"/>
            <a:ext cx="8003037" cy="3481321"/>
            <a:chOff x="717511" y="2708581"/>
            <a:chExt cx="8003037" cy="34813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511" y="2708581"/>
              <a:ext cx="8003037" cy="3481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3837" y="6498476"/>
            <a:ext cx="8003037" cy="1779068"/>
            <a:chOff x="733837" y="6498476"/>
            <a:chExt cx="8003037" cy="17790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837" y="6498476"/>
              <a:ext cx="8003037" cy="17790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62590" y="4576325"/>
            <a:ext cx="7122186" cy="12068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982" y="1943801"/>
            <a:ext cx="1122414" cy="5211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743269" cy="817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797" y="2483361"/>
            <a:ext cx="7519924" cy="2610517"/>
            <a:chOff x="759797" y="2483361"/>
            <a:chExt cx="7519924" cy="26105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797" y="2483361"/>
              <a:ext cx="7519924" cy="26105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483361"/>
            <a:ext cx="8275311" cy="3980384"/>
            <a:chOff x="9142857" y="2483361"/>
            <a:chExt cx="8275311" cy="39803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483361"/>
              <a:ext cx="8275311" cy="39803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25222" y="7237619"/>
            <a:ext cx="12310957" cy="5973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982" y="1943801"/>
            <a:ext cx="1913957" cy="609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3574859" cy="8266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982" y="1943802"/>
            <a:ext cx="2042034" cy="60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42558" y="2806153"/>
            <a:ext cx="8800599" cy="4020347"/>
            <a:chOff x="4742558" y="2806153"/>
            <a:chExt cx="8800599" cy="4020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2558" y="2806153"/>
              <a:ext cx="8800599" cy="40203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61522" y="7531495"/>
            <a:ext cx="6575072" cy="5973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92" y="1685714"/>
            <a:ext cx="18285714" cy="7025359"/>
            <a:chOff x="63492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9365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92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262392" cy="8266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458" y="1943801"/>
            <a:ext cx="2242414" cy="5401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2865" y="2606394"/>
            <a:ext cx="6171429" cy="3368190"/>
            <a:chOff x="10472865" y="2606394"/>
            <a:chExt cx="6171429" cy="3368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2865" y="2606394"/>
              <a:ext cx="6171429" cy="3368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7348" y="2606394"/>
            <a:ext cx="7127634" cy="2993606"/>
            <a:chOff x="1037348" y="2606394"/>
            <a:chExt cx="7127634" cy="2993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348" y="2606394"/>
              <a:ext cx="7127634" cy="2993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675" y="5910204"/>
            <a:ext cx="7111307" cy="2231173"/>
            <a:chOff x="1053675" y="5910204"/>
            <a:chExt cx="7111307" cy="22311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675" y="5910204"/>
              <a:ext cx="7111307" cy="22311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0573" y="6449944"/>
            <a:ext cx="7563338" cy="18163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</Words>
  <Application>Microsoft Office PowerPoint</Application>
  <PresentationFormat>사용자 지정</PresentationFormat>
  <Paragraphs>1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pc3</cp:lastModifiedBy>
  <cp:revision>3</cp:revision>
  <dcterms:created xsi:type="dcterms:W3CDTF">2023-06-13T09:15:10Z</dcterms:created>
  <dcterms:modified xsi:type="dcterms:W3CDTF">2023-06-13T02:10:42Z</dcterms:modified>
</cp:coreProperties>
</file>